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1" r:id="rId1"/>
  </p:sldMasterIdLst>
  <p:notesMasterIdLst>
    <p:notesMasterId r:id="rId13"/>
  </p:notesMasterIdLst>
  <p:sldIdLst>
    <p:sldId id="256" r:id="rId2"/>
    <p:sldId id="278" r:id="rId3"/>
    <p:sldId id="286" r:id="rId4"/>
    <p:sldId id="277" r:id="rId5"/>
    <p:sldId id="287" r:id="rId6"/>
    <p:sldId id="270" r:id="rId7"/>
    <p:sldId id="284" r:id="rId8"/>
    <p:sldId id="285" r:id="rId9"/>
    <p:sldId id="283" r:id="rId10"/>
    <p:sldId id="275" r:id="rId11"/>
    <p:sldId id="281" r:id="rId12"/>
  </p:sldIdLst>
  <p:sldSz cx="9144000" cy="5143500" type="screen16x9"/>
  <p:notesSz cx="6858000" cy="9144000"/>
  <p:embeddedFontLst>
    <p:embeddedFont>
      <p:font typeface="Inter" panose="020B0604020202020204" charset="0"/>
      <p:regular r:id="rId14"/>
      <p:bold r:id="rId15"/>
    </p:embeddedFont>
    <p:embeddedFont>
      <p:font typeface="League Spartan" panose="020B0604020202020204" charset="0"/>
      <p:regular r:id="rId16"/>
      <p:bold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9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7905317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7905317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0685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2109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1139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034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737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2248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08633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3217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32683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70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2645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7198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05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309255"/>
            <a:ext cx="8520600" cy="1177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Touch Robot: </a:t>
            </a:r>
            <a:endParaRPr sz="2400" b="1" dirty="0"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An Artificial Intelligence Enabled Machine for Human Behavior Detection</a:t>
            </a:r>
            <a:endParaRPr sz="2400" b="1" dirty="0">
              <a:solidFill>
                <a:srgbClr val="00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-6927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9515A-4716-4F5C-4AEB-0BCF5573683E}"/>
              </a:ext>
            </a:extLst>
          </p:cNvPr>
          <p:cNvSpPr txBox="1"/>
          <p:nvPr/>
        </p:nvSpPr>
        <p:spPr>
          <a:xfrm>
            <a:off x="5511567" y="2571750"/>
            <a:ext cx="3320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TEAM-09</a:t>
            </a:r>
          </a:p>
          <a:p>
            <a:endParaRPr lang="en-IN" sz="1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1400" dirty="0" err="1">
                <a:latin typeface="Inter" panose="020B0604020202020204" charset="0"/>
                <a:ea typeface="Inter" panose="020B0604020202020204" charset="0"/>
              </a:rPr>
              <a:t>T.Laxmi</a:t>
            </a:r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 Prasanna - </a:t>
            </a:r>
            <a:r>
              <a:rPr lang="en-IN" sz="1400" dirty="0" smtClean="0">
                <a:latin typeface="Inter" panose="020B0604020202020204" charset="0"/>
                <a:ea typeface="Inter" panose="020B0604020202020204" charset="0"/>
              </a:rPr>
              <a:t>20R21A6650</a:t>
            </a:r>
            <a:endParaRPr lang="en-IN" sz="1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1400" dirty="0" err="1">
                <a:latin typeface="Inter" panose="020B0604020202020204" charset="0"/>
                <a:ea typeface="Inter" panose="020B0604020202020204" charset="0"/>
              </a:rPr>
              <a:t>B.Roopesh</a:t>
            </a:r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             </a:t>
            </a:r>
            <a:r>
              <a:rPr lang="en-IN" sz="1400" dirty="0" smtClean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1400" dirty="0" smtClean="0">
                <a:latin typeface="Inter" panose="020B0604020202020204" charset="0"/>
                <a:ea typeface="Inter" panose="020B0604020202020204" charset="0"/>
              </a:rPr>
              <a:t>- 20R21A6605</a:t>
            </a:r>
            <a:endParaRPr lang="en-IN" sz="1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1400" dirty="0" err="1">
                <a:latin typeface="Inter" panose="020B0604020202020204" charset="0"/>
                <a:ea typeface="Inter" panose="020B0604020202020204" charset="0"/>
              </a:rPr>
              <a:t>T.Ashwitha</a:t>
            </a:r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 Reddy - 20R21A6651</a:t>
            </a:r>
          </a:p>
          <a:p>
            <a:r>
              <a:rPr lang="en-IN" sz="1400" dirty="0" err="1">
                <a:latin typeface="Inter" panose="020B0604020202020204" charset="0"/>
                <a:ea typeface="Inter" panose="020B0604020202020204" charset="0"/>
              </a:rPr>
              <a:t>Yellu</a:t>
            </a:r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 Siri                </a:t>
            </a:r>
            <a:r>
              <a:rPr lang="en-IN" sz="1400" dirty="0" smtClean="0">
                <a:latin typeface="Inter" panose="020B0604020202020204" charset="0"/>
                <a:ea typeface="Inter" panose="020B0604020202020204" charset="0"/>
              </a:rPr>
              <a:t>  - </a:t>
            </a:r>
            <a:r>
              <a:rPr lang="en-IN" sz="1400" dirty="0">
                <a:latin typeface="Inter" panose="020B0604020202020204" charset="0"/>
                <a:ea typeface="Inter" panose="020B0604020202020204" charset="0"/>
              </a:rPr>
              <a:t>20R21A6660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015F2-C708-B5EC-6ECA-3A9FFC24EB79}"/>
              </a:ext>
            </a:extLst>
          </p:cNvPr>
          <p:cNvSpPr txBox="1"/>
          <p:nvPr/>
        </p:nvSpPr>
        <p:spPr>
          <a:xfrm flipH="1">
            <a:off x="557447" y="4051883"/>
            <a:ext cx="150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GUIDE:</a:t>
            </a:r>
          </a:p>
          <a:p>
            <a:r>
              <a:rPr lang="en-IN" sz="1400"/>
              <a:t>Mr. Vijay Gopal</a:t>
            </a:r>
            <a:endParaRPr lang="en-IN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8" y="485103"/>
            <a:ext cx="4360334" cy="9636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6;p13"/>
          <p:cNvSpPr txBox="1"/>
          <p:nvPr/>
        </p:nvSpPr>
        <p:spPr>
          <a:xfrm>
            <a:off x="0" y="-6927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76647" y="1337852"/>
            <a:ext cx="87248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today's dynamic society, protecting children from bullying and violence is paramount. The implementation of evaluation robots for teaching good touch bad touch concepts offers a promising approach to safeguarding children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promoting awareness and early intervention, these robots contribute to nurturing a safer environment for children to understand personal boundaries and seek help when needed.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in detection and education marks a significant step towards addressing child protection concerns in today's society.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9" y="2079862"/>
            <a:ext cx="8520600" cy="572700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" name="Picture 3" descr="11 Things Only a Wedding Planner Could Relate to - wpic.c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744"/>
            <a:ext cx="9144000" cy="382742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869304"/>
            <a:ext cx="8520600" cy="66855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855" y="1610524"/>
            <a:ext cx="3290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 of the Project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implementation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52;p25"/>
          <p:cNvPicPr preferRelativeResize="0"/>
          <p:nvPr/>
        </p:nvPicPr>
        <p:blipFill rotWithShape="1">
          <a:blip r:embed="rId3">
            <a:alphaModFix/>
          </a:blip>
          <a:srcRect l="6992" r="18939" b="2987"/>
          <a:stretch/>
        </p:blipFill>
        <p:spPr>
          <a:xfrm>
            <a:off x="4731327" y="0"/>
            <a:ext cx="44126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6422" y="500407"/>
            <a:ext cx="3882348" cy="841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86A876-CC50-073F-1B05-12CC52F05019}"/>
              </a:ext>
            </a:extLst>
          </p:cNvPr>
          <p:cNvSpPr txBox="1">
            <a:spLocks/>
          </p:cNvSpPr>
          <p:nvPr/>
        </p:nvSpPr>
        <p:spPr>
          <a:xfrm>
            <a:off x="176648" y="1342207"/>
            <a:ext cx="5297560" cy="449286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many households, ensuring child safety is of paramount importance. </a:t>
            </a:r>
          </a:p>
          <a:p>
            <a:pPr algn="just">
              <a:buClrTx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parents or guardians may not always be available to monitor and educate children about recognizing safe and unsafe touches. </a:t>
            </a:r>
          </a:p>
          <a:p>
            <a:pPr algn="just">
              <a:buClrTx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children may find it challenging to communicate such experiences effectively.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oogle Will Discontinue Support for Robots.txt from September 20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52" y="294603"/>
            <a:ext cx="3072384" cy="46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709" y="720436"/>
            <a:ext cx="4475018" cy="720304"/>
          </a:xfr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Introduction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1440740"/>
            <a:ext cx="44750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algn="just">
              <a:buSzPts val="1400"/>
            </a:pPr>
            <a:r>
              <a:rPr lang="en-US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In today's society, safeguarding children's well-being is paramount, and innovative approaches like the proposed robot project offer a unique opportunity to impart crucial life lessons. Through interactive scenarios, the robot sensitizes children to distinguish between appropriate and inappropriate touch, empowering them to assert their boundaries confidently and fostering a culture of safety and mutual respect from an early age. By integrating traditional teaching methodologies with modern technology, the project provides a dynamic learning environment where children can absorb crucial concepts with ease under the gentle guidance of the robot.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103"/>
            <a:ext cx="3810000" cy="473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0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8" y="622327"/>
            <a:ext cx="4588544" cy="841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 of the Project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C72C9-DAB4-5DD4-3747-A321F7F39676}"/>
              </a:ext>
            </a:extLst>
          </p:cNvPr>
          <p:cNvSpPr txBox="1"/>
          <p:nvPr/>
        </p:nvSpPr>
        <p:spPr>
          <a:xfrm>
            <a:off x="329184" y="1043227"/>
            <a:ext cx="26700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Raspberry Pi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Touch Sensors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Flex Sensor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Raspberry Pi camera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2" descr="RASP PI 4 B 2GB: Raspberry Pi 4 B, 4x 1.5 GHz, 2 GB RAM, WLAN, BT at ...">
            <a:extLst>
              <a:ext uri="{FF2B5EF4-FFF2-40B4-BE49-F238E27FC236}">
                <a16:creationId xmlns:a16="http://schemas.microsoft.com/office/drawing/2014/main" id="{1365AB8F-FE7F-8268-FE59-1C63758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65" y="485103"/>
            <a:ext cx="3177760" cy="22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44201" y="2755392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</p:txBody>
      </p:sp>
      <p:pic>
        <p:nvPicPr>
          <p:cNvPr id="8" name="Picture 16" descr="Raspberry Pi Camera V2 - JAGElectronics Enterprise">
            <a:extLst>
              <a:ext uri="{FF2B5EF4-FFF2-40B4-BE49-F238E27FC236}">
                <a16:creationId xmlns:a16="http://schemas.microsoft.com/office/drawing/2014/main" id="{B4F30F98-9166-81D6-7AC3-8B6EDC2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74" y="3151695"/>
            <a:ext cx="2621281" cy="14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49488" y="4612732"/>
            <a:ext cx="1681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</a:t>
            </a:r>
            <a:endParaRPr lang="en-IN" dirty="0"/>
          </a:p>
        </p:txBody>
      </p:sp>
      <p:pic>
        <p:nvPicPr>
          <p:cNvPr id="10" name="Picture 8" descr="How to Use a Flex Sensor | Microcontroller Tutorials">
            <a:extLst>
              <a:ext uri="{FF2B5EF4-FFF2-40B4-BE49-F238E27FC236}">
                <a16:creationId xmlns:a16="http://schemas.microsoft.com/office/drawing/2014/main" id="{D0828BE5-A803-1417-0840-915CB4A7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1264">
            <a:off x="2606110" y="2389606"/>
            <a:ext cx="3252755" cy="24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2E9DCE-06F5-E37F-CD67-37849DA1627D}"/>
              </a:ext>
            </a:extLst>
          </p:cNvPr>
          <p:cNvSpPr txBox="1"/>
          <p:nvPr/>
        </p:nvSpPr>
        <p:spPr>
          <a:xfrm>
            <a:off x="3795260" y="4612733"/>
            <a:ext cx="1553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 Sensor </a:t>
            </a:r>
          </a:p>
        </p:txBody>
      </p:sp>
      <p:pic>
        <p:nvPicPr>
          <p:cNvPr id="12" name="Picture 6" descr="Electronics :: Sensors :: Touch :: TTP223B Digital Touch Sensor ...">
            <a:extLst>
              <a:ext uri="{FF2B5EF4-FFF2-40B4-BE49-F238E27FC236}">
                <a16:creationId xmlns:a16="http://schemas.microsoft.com/office/drawing/2014/main" id="{99203E17-641F-DAD2-16E6-22294044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" y="2254091"/>
            <a:ext cx="2371357" cy="23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lectronics :: Sensors :: Touch :: TTP223B Digital Touch Sensor ...">
            <a:extLst>
              <a:ext uri="{FF2B5EF4-FFF2-40B4-BE49-F238E27FC236}">
                <a16:creationId xmlns:a16="http://schemas.microsoft.com/office/drawing/2014/main" id="{99203E17-641F-DAD2-16E6-22294044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" y="2241376"/>
            <a:ext cx="2371357" cy="23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08333" y="4638163"/>
            <a:ext cx="1247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 Sensors</a:t>
            </a:r>
          </a:p>
        </p:txBody>
      </p:sp>
    </p:spTree>
    <p:extLst>
      <p:ext uri="{BB962C8B-B14F-4D97-AF65-F5344CB8AC3E}">
        <p14:creationId xmlns:p14="http://schemas.microsoft.com/office/powerpoint/2010/main" val="203181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85103"/>
            <a:ext cx="8520600" cy="50569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790" y="4649301"/>
            <a:ext cx="621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Figure-1: Flowchart representing the work flow of the Robot Hardware.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3" y="866102"/>
            <a:ext cx="6406816" cy="358943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75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700" y="31200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Implementation</a:t>
            </a:r>
            <a:endParaRPr lang="en-IN" sz="2400" dirty="0"/>
          </a:p>
        </p:txBody>
      </p:sp>
      <p:sp>
        <p:nvSpPr>
          <p:cNvPr id="4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88800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0700" y="1145283"/>
            <a:ext cx="3565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database to store child profiles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50700" y="15024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database to store child profiles defines a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ChildSafetyRobot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methods to initialize the robot, add child profiles to a database, and speak with an optional emotion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0700" y="2578742"/>
            <a:ext cx="17940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Facial Recognition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250700" y="3008711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robot uses facial recognition technology to determine how engaged and emotionally responsive the child is during the learning sessions.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information enables the content and delivery methods to be adjusted in real time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tailored method improves the educational intervention's efficacy by encouraging a better comprehension of intricate subjects like good and terrible touch.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pic>
        <p:nvPicPr>
          <p:cNvPr id="11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09" y="88800"/>
            <a:ext cx="3629891" cy="5054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2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407"/>
            <a:ext cx="3810000" cy="46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342153" y="1184807"/>
            <a:ext cx="2537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3.Data Collection and Analysis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342153" y="16205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child safety robot does not able to recognize child’s face this function helps to collect data and create a child profile and add to the database.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342153" y="2514176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4.Interactive learning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342153" y="297693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to interact with child defines a set of functions within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ChildSafetyRobot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to interact with a child about the concepts of good touch and bad touch.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35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199D64-5630-D70F-F41D-B652BFEC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" y="104104"/>
            <a:ext cx="1398104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156" y="680516"/>
            <a:ext cx="877338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5.Real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allow the robot to greet the child, introduce the lesson, explain the concepts, ask for examples, and provide feedback based on the child's responses, facilitating a conversation on personal safety.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feedback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functions within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ChildSafetyRobot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to handle touch sensors.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read_touch_sensor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reads input from a touch sensor and determines the type of touch (good or bad).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practice_touch_recognition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guides the child through practicing touch recognition using the touch sensors.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6.Parental Notification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Parental notification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two functions within the Child Safety Robot class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send_alert_sms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sends an alert SMS to the parent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a bad touch is detected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close_database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closes the database connection used by the robot.</a:t>
            </a:r>
            <a:endParaRPr lang="en-IN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388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</TotalTime>
  <Words>567</Words>
  <Application>Microsoft Office PowerPoint</Application>
  <PresentationFormat>On-screen Show (16:9)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Times New Roman</vt:lpstr>
      <vt:lpstr>Arial</vt:lpstr>
      <vt:lpstr>Inter</vt:lpstr>
      <vt:lpstr>League Spartan</vt:lpstr>
      <vt:lpstr>Calibri Light</vt:lpstr>
      <vt:lpstr>Wingdings</vt:lpstr>
      <vt:lpstr>Calibri</vt:lpstr>
      <vt:lpstr>Office Theme</vt:lpstr>
      <vt:lpstr>Touch Robot:  An Artificial Intelligence Enabled Machine for Human Behavior Detection</vt:lpstr>
      <vt:lpstr>Contents</vt:lpstr>
      <vt:lpstr>Problem Statement</vt:lpstr>
      <vt:lpstr>Introduction</vt:lpstr>
      <vt:lpstr>Core Components of the Project</vt:lpstr>
      <vt:lpstr>Proposed Architecture</vt:lpstr>
      <vt:lpstr>Phases of Implementation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Robot:  An Artificial Intelligence Enabled Machine for Human Behavior Detection</dc:title>
  <dc:creator>laxmi prasanna</dc:creator>
  <cp:lastModifiedBy>Dell</cp:lastModifiedBy>
  <cp:revision>63</cp:revision>
  <dcterms:modified xsi:type="dcterms:W3CDTF">2024-04-14T10:31:21Z</dcterms:modified>
</cp:coreProperties>
</file>